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72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9CB76-36A2-24D4-0D24-00721351DAB3}" v="4" dt="2025-12-01T10:08:08.95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8F3"/>
          </a:solidFill>
        </a:fill>
      </a:tcStyle>
    </a:wholeTbl>
    <a:band2H>
      <a:tcTxStyle/>
      <a:tcStyle>
        <a:tcBdr/>
        <a:fill>
          <a:solidFill>
            <a:srgbClr val="E7EC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0F0F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0F0F0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5D1"/>
          </a:solidFill>
        </a:fill>
      </a:tcStyle>
    </a:wholeTbl>
    <a:band2H>
      <a:tcTxStyle/>
      <a:tcStyle>
        <a:tcBdr/>
        <a:fill>
          <a:solidFill>
            <a:srgbClr val="E7F2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5"/>
    <p:restoredTop sz="94668"/>
  </p:normalViewPr>
  <p:slideViewPr>
    <p:cSldViewPr snapToGrid="0">
      <p:cViewPr>
        <p:scale>
          <a:sx n="171" d="100"/>
          <a:sy n="171" d="100"/>
        </p:scale>
        <p:origin x="96" y="-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 Alenskas" userId="S::t.alenskas@vasa.lt::0864f9df-6582-4fe5-a67e-d68149b41142" providerId="AD" clId="Web-{DFC9CB76-36A2-24D4-0D24-00721351DAB3}"/>
    <pc:docChg chg="mod modSld">
      <pc:chgData name="Tomas Alenskas" userId="S::t.alenskas@vasa.lt::0864f9df-6582-4fe5-a67e-d68149b41142" providerId="AD" clId="Web-{DFC9CB76-36A2-24D4-0D24-00721351DAB3}" dt="2025-12-01T10:08:08.957" v="3"/>
      <pc:docMkLst>
        <pc:docMk/>
      </pc:docMkLst>
      <pc:sldChg chg="addSp delSp modSp">
        <pc:chgData name="Tomas Alenskas" userId="S::t.alenskas@vasa.lt::0864f9df-6582-4fe5-a67e-d68149b41142" providerId="AD" clId="Web-{DFC9CB76-36A2-24D4-0D24-00721351DAB3}" dt="2025-12-01T10:08:08.957" v="3"/>
        <pc:sldMkLst>
          <pc:docMk/>
          <pc:sldMk cId="2072789837" sldId="272"/>
        </pc:sldMkLst>
        <pc:picChg chg="add del mod">
          <ac:chgData name="Tomas Alenskas" userId="S::t.alenskas@vasa.lt::0864f9df-6582-4fe5-a67e-d68149b41142" providerId="AD" clId="Web-{DFC9CB76-36A2-24D4-0D24-00721351DAB3}" dt="2025-12-01T10:08:08.957" v="3"/>
          <ac:picMkLst>
            <pc:docMk/>
            <pc:sldMk cId="2072789837" sldId="272"/>
            <ac:picMk id="45" creationId="{4DAC5A55-0FCC-4E24-B04E-BB370ECC95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rindinis logo viršu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089" y="181993"/>
            <a:ext cx="1686318" cy="84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7632"/>
            <a:ext cx="12192000" cy="227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rindinis logo viršuje copy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7632"/>
            <a:ext cx="12192000" cy="227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565" y="280098"/>
            <a:ext cx="2425260" cy="18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TRAC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089" y="181993"/>
            <a:ext cx="1686318" cy="84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7632"/>
            <a:ext cx="12192000" cy="227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vasa_brandas_soc_komunikac-06.png" descr="vasa_brandas_soc_komunikac-06.png"/>
          <p:cNvPicPr>
            <a:picLocks noChangeAspect="1"/>
          </p:cNvPicPr>
          <p:nvPr/>
        </p:nvPicPr>
        <p:blipFill>
          <a:blip r:embed="rId4"/>
          <a:srcRect l="23546" t="18328" r="15179" b="4401"/>
          <a:stretch>
            <a:fillRect/>
          </a:stretch>
        </p:blipFill>
        <p:spPr>
          <a:xfrm>
            <a:off x="2809" y="-2718"/>
            <a:ext cx="8120156" cy="6652612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9" Type="http://schemas.openxmlformats.org/officeDocument/2006/relationships/image" Target="../media/image42.emf"/><Relationship Id="rId21" Type="http://schemas.openxmlformats.org/officeDocument/2006/relationships/image" Target="../media/image24.emf"/><Relationship Id="rId34" Type="http://schemas.openxmlformats.org/officeDocument/2006/relationships/image" Target="../media/image37.emf"/><Relationship Id="rId42" Type="http://schemas.openxmlformats.org/officeDocument/2006/relationships/image" Target="../media/image45.emf"/><Relationship Id="rId47" Type="http://schemas.openxmlformats.org/officeDocument/2006/relationships/image" Target="../media/image50.emf"/><Relationship Id="rId50" Type="http://schemas.openxmlformats.org/officeDocument/2006/relationships/image" Target="../media/image53.emf"/><Relationship Id="rId55" Type="http://schemas.openxmlformats.org/officeDocument/2006/relationships/image" Target="../media/image58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9" Type="http://schemas.openxmlformats.org/officeDocument/2006/relationships/image" Target="../media/image32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37" Type="http://schemas.openxmlformats.org/officeDocument/2006/relationships/image" Target="../media/image40.emf"/><Relationship Id="rId40" Type="http://schemas.openxmlformats.org/officeDocument/2006/relationships/image" Target="../media/image43.emf"/><Relationship Id="rId45" Type="http://schemas.openxmlformats.org/officeDocument/2006/relationships/image" Target="../media/image48.emf"/><Relationship Id="rId53" Type="http://schemas.openxmlformats.org/officeDocument/2006/relationships/image" Target="../media/image56.emf"/><Relationship Id="rId58" Type="http://schemas.openxmlformats.org/officeDocument/2006/relationships/image" Target="../media/image61.emf"/><Relationship Id="rId5" Type="http://schemas.openxmlformats.org/officeDocument/2006/relationships/image" Target="../media/image8.emf"/><Relationship Id="rId61" Type="http://schemas.openxmlformats.org/officeDocument/2006/relationships/image" Target="../media/image64.emf"/><Relationship Id="rId19" Type="http://schemas.openxmlformats.org/officeDocument/2006/relationships/image" Target="../media/image2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35" Type="http://schemas.openxmlformats.org/officeDocument/2006/relationships/image" Target="../media/image38.emf"/><Relationship Id="rId43" Type="http://schemas.openxmlformats.org/officeDocument/2006/relationships/image" Target="../media/image46.emf"/><Relationship Id="rId48" Type="http://schemas.openxmlformats.org/officeDocument/2006/relationships/image" Target="../media/image51.emf"/><Relationship Id="rId56" Type="http://schemas.openxmlformats.org/officeDocument/2006/relationships/image" Target="../media/image59.emf"/><Relationship Id="rId8" Type="http://schemas.openxmlformats.org/officeDocument/2006/relationships/image" Target="../media/image11.emf"/><Relationship Id="rId51" Type="http://schemas.openxmlformats.org/officeDocument/2006/relationships/image" Target="../media/image54.emf"/><Relationship Id="rId3" Type="http://schemas.openxmlformats.org/officeDocument/2006/relationships/image" Target="../media/image6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38" Type="http://schemas.openxmlformats.org/officeDocument/2006/relationships/image" Target="../media/image41.emf"/><Relationship Id="rId46" Type="http://schemas.openxmlformats.org/officeDocument/2006/relationships/image" Target="../media/image49.emf"/><Relationship Id="rId59" Type="http://schemas.openxmlformats.org/officeDocument/2006/relationships/image" Target="../media/image62.emf"/><Relationship Id="rId20" Type="http://schemas.openxmlformats.org/officeDocument/2006/relationships/image" Target="../media/image23.emf"/><Relationship Id="rId41" Type="http://schemas.openxmlformats.org/officeDocument/2006/relationships/image" Target="../media/image44.emf"/><Relationship Id="rId54" Type="http://schemas.openxmlformats.org/officeDocument/2006/relationships/image" Target="../media/image5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36" Type="http://schemas.openxmlformats.org/officeDocument/2006/relationships/image" Target="../media/image39.emf"/><Relationship Id="rId49" Type="http://schemas.openxmlformats.org/officeDocument/2006/relationships/image" Target="../media/image52.emf"/><Relationship Id="rId57" Type="http://schemas.openxmlformats.org/officeDocument/2006/relationships/image" Target="../media/image60.emf"/><Relationship Id="rId10" Type="http://schemas.openxmlformats.org/officeDocument/2006/relationships/image" Target="../media/image13.emf"/><Relationship Id="rId31" Type="http://schemas.openxmlformats.org/officeDocument/2006/relationships/image" Target="../media/image34.emf"/><Relationship Id="rId44" Type="http://schemas.openxmlformats.org/officeDocument/2006/relationships/image" Target="../media/image47.emf"/><Relationship Id="rId52" Type="http://schemas.openxmlformats.org/officeDocument/2006/relationships/image" Target="../media/image55.emf"/><Relationship Id="rId60" Type="http://schemas.openxmlformats.org/officeDocument/2006/relationships/image" Target="../media/image6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BE12C-E18B-A2A3-19F6-B9EE2B1E6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Kotak Teks 3">
            <a:extLst>
              <a:ext uri="{FF2B5EF4-FFF2-40B4-BE49-F238E27FC236}">
                <a16:creationId xmlns:a16="http://schemas.microsoft.com/office/drawing/2014/main" id="{0BB4F913-1322-3F52-28A8-F41D232E42E9}"/>
              </a:ext>
            </a:extLst>
          </p:cNvPr>
          <p:cNvSpPr txBox="1"/>
          <p:nvPr/>
        </p:nvSpPr>
        <p:spPr>
          <a:xfrm>
            <a:off x="942194" y="658734"/>
            <a:ext cx="258751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535353"/>
                </a:solidFill>
                <a:latin typeface="PFHandbookPro-Medium"/>
                <a:ea typeface="PFHandbookPro-Medium"/>
                <a:cs typeface="PFHandbookPro-Medium"/>
                <a:sym typeface="PFHandbookPro-Medium"/>
              </a:defRPr>
            </a:lvl1pPr>
          </a:lstStyle>
          <a:p>
            <a:r>
              <a:rPr dirty="0" err="1"/>
              <a:t>Ikonografija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8FE50F-107D-FCAA-4C6B-BD2F49FFA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94" y="1509549"/>
            <a:ext cx="685800" cy="68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3C6DFF-E4AA-C662-A937-822F8C826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20" y="1509549"/>
            <a:ext cx="685800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138EDB-1AF7-1DA4-6054-8000A48B7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246" y="1509549"/>
            <a:ext cx="685800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538DA8-AC16-CE49-7B7E-DCC1A4C05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772" y="1509549"/>
            <a:ext cx="685800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4CFF7-CE91-BE8B-9837-49A30498E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298" y="1509549"/>
            <a:ext cx="685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4D66A-84BD-990F-2BDE-3FB3B3EAB1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412" y="1509549"/>
            <a:ext cx="6858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BB670A-7843-347E-2C50-50C13B986A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526" y="1509549"/>
            <a:ext cx="68580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8869B9-445D-A847-0664-72FE36702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8044" y="1509549"/>
            <a:ext cx="6858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3826F1-6CE3-CD21-9714-A47ABBB92E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0044" y="1509549"/>
            <a:ext cx="6858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7C4948-3EC4-48D5-BF35-9E48878580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9530" y="1509549"/>
            <a:ext cx="68580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99CFE4-96DA-AF47-82DF-165ADF7B12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2194" y="2292723"/>
            <a:ext cx="685800" cy="68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EABCEC-AAD6-0088-B9FC-044BA3495C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2720" y="2292723"/>
            <a:ext cx="685800" cy="68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85A254-E1EC-2907-9D33-DCCA2870EB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3246" y="2292723"/>
            <a:ext cx="685800" cy="68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A716EE-6F6F-A904-1665-6C07A683BD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3772" y="2292723"/>
            <a:ext cx="685800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92E7E3-FC56-1DBC-C235-0490813A0A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64298" y="2292723"/>
            <a:ext cx="685800" cy="685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1A0243-E548-4B69-96BE-682F5D8C8A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22412" y="2292723"/>
            <a:ext cx="6858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7BEF2B-690A-159A-6566-2EC8D1A2DF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71561" y="2292723"/>
            <a:ext cx="68580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476818-E073-59F0-3810-31BDB340D1F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38044" y="2292723"/>
            <a:ext cx="685800" cy="685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AA14BF-ADCF-E952-942F-F450ACF239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95558" y="2292723"/>
            <a:ext cx="685800" cy="685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D91294-3D76-1617-DE34-995719879EE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79530" y="2292723"/>
            <a:ext cx="685800" cy="68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A59BFB-D2DC-104B-228F-5E0C64B5984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194" y="3193678"/>
            <a:ext cx="685800" cy="685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213B5D-124C-ADEA-99C1-6C2DECBEBD2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22720" y="3193678"/>
            <a:ext cx="685800" cy="685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9A4C3E-FA40-5B85-A0C9-175564BC81D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03246" y="3193678"/>
            <a:ext cx="685800" cy="685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5367F2-475A-02F5-5B86-C12AAE992E1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83772" y="3193678"/>
            <a:ext cx="685800" cy="685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D4A9DB-5374-2E16-8154-0ABF370F48A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64298" y="3193678"/>
            <a:ext cx="685800" cy="685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8456DD-137B-DE93-5435-2EE07084EBF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26894" y="3193678"/>
            <a:ext cx="685800" cy="685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FE5A6F-BA8F-33B7-EA88-485F996AB0F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593972" y="3193678"/>
            <a:ext cx="685800" cy="685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F33CDED-2033-DEE1-67ED-14A1356AD1E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338044" y="3193678"/>
            <a:ext cx="685800" cy="685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9D55D0-98CF-5EDA-5200-F56C2DCCBB8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095558" y="3193678"/>
            <a:ext cx="685800" cy="685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B6396B-AA6E-27A1-90C2-6DB0946E3F6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879530" y="3193678"/>
            <a:ext cx="685800" cy="685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98A6A7-686F-B7C1-DE03-5C8BF19DAA1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42194" y="3976852"/>
            <a:ext cx="685800" cy="6858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3DB7F3-1215-EA78-8F0A-D2EC83CDBEC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22720" y="3976852"/>
            <a:ext cx="685800" cy="685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7F8512-3194-BC88-7BCD-7FD09835FF0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503246" y="3976852"/>
            <a:ext cx="685800" cy="685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0748407-8BA3-329C-B82A-3A46BF7ED42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283772" y="3976852"/>
            <a:ext cx="685800" cy="685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8E1A8D1-46AD-258B-CE2F-B7A694EE959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064298" y="3976852"/>
            <a:ext cx="685800" cy="685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65AB79A-D168-D4EC-FECE-C0BB681E3D5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823008" y="3976852"/>
            <a:ext cx="685800" cy="685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F1911CB-87CD-7715-9A03-9185B6568AC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593972" y="3976852"/>
            <a:ext cx="685800" cy="685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7F5793A-4312-3872-A71A-C4F8F1348A0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338042" y="3976852"/>
            <a:ext cx="685800" cy="685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6D2517C-C7B9-6CA2-4955-462E70F627C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095558" y="3976852"/>
            <a:ext cx="685800" cy="6858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ACF85EE-0710-7247-E9B6-C8B916823726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879530" y="3976852"/>
            <a:ext cx="685800" cy="6858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D4FD593-3DA6-FA80-737B-9EBE4ADE9FD8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62844" y="5006110"/>
            <a:ext cx="444500" cy="5207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9DF61F8-5290-2CD8-9E0B-B817EDEAF827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811620" y="5006110"/>
            <a:ext cx="508000" cy="5207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070AE3A-BBCF-61A0-5F1C-7C494EF1DAE2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623896" y="5018810"/>
            <a:ext cx="381000" cy="4953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736CC1D-C652-D7BE-6964-1C6CDA2622D2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338909" y="5037860"/>
            <a:ext cx="508000" cy="457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4D569B6-C9E6-3ED4-5A08-B6BD5B82F59F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172248" y="5031510"/>
            <a:ext cx="469900" cy="4699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631E277-91B9-A764-3B45-00BB515F722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904962" y="5006110"/>
            <a:ext cx="520700" cy="5207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5573F91-AE29-6912-34BD-A434500AA930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673161" y="5101360"/>
            <a:ext cx="482600" cy="3302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A521FC4-E864-96E3-643A-549E9360B8C5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432251" y="5037860"/>
            <a:ext cx="508000" cy="457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51D26E3-F074-86BD-6595-3B04237B303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190808" y="4993410"/>
            <a:ext cx="495300" cy="546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45AB6B1-496E-1BBF-3880-348F4E227C0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949380" y="4993410"/>
            <a:ext cx="546100" cy="5461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290A824-1B99-24E8-E290-B94CB4A77A0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024744" y="5754301"/>
            <a:ext cx="482600" cy="482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B382FDD-F1A6-A20E-0966-DA097E504E8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784138" y="5735251"/>
            <a:ext cx="495300" cy="5207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EBD8140-915C-4B33-D6C4-8C59BE349CDE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522296" y="5760651"/>
            <a:ext cx="482600" cy="4699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7100E09-6FC4-94A2-B645-828D65BD408A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3338909" y="5760651"/>
            <a:ext cx="482600" cy="4699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B243980-6D99-27B1-7263-55042665C493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4168199" y="5773351"/>
            <a:ext cx="444500" cy="4445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2F385F1-BFB7-6F31-26D3-020351CA3387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4880980" y="5792401"/>
            <a:ext cx="508000" cy="4064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696A854-27BA-C4AE-402C-D9234B134DE6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5704911" y="5773351"/>
            <a:ext cx="419100" cy="4445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EC08F54-05D3-710E-BF44-F130FF86FD7F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6452342" y="5773351"/>
            <a:ext cx="457200" cy="4445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D13140B-1E7A-78DF-999C-A53EB6B0DB1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7187373" y="5773351"/>
            <a:ext cx="520700" cy="4445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913563A-79B7-378D-AD68-2DB95B88ABE3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8007413" y="5773351"/>
            <a:ext cx="3683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98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684DF"/>
      </a:accent1>
      <a:accent2>
        <a:srgbClr val="ED7D31"/>
      </a:accent2>
      <a:accent3>
        <a:srgbClr val="A5A5A5"/>
      </a:accent3>
      <a:accent4>
        <a:srgbClr val="E1E226"/>
      </a:accent4>
      <a:accent5>
        <a:srgbClr val="2688FF"/>
      </a:accent5>
      <a:accent6>
        <a:srgbClr val="15B56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684DF"/>
      </a:accent1>
      <a:accent2>
        <a:srgbClr val="ED7D31"/>
      </a:accent2>
      <a:accent3>
        <a:srgbClr val="A5A5A5"/>
      </a:accent3>
      <a:accent4>
        <a:srgbClr val="E1E226"/>
      </a:accent4>
      <a:accent5>
        <a:srgbClr val="2688FF"/>
      </a:accent5>
      <a:accent6>
        <a:srgbClr val="15B56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73639a-1178-417c-b6e4-e1bf3c34f987">
      <Terms xmlns="http://schemas.microsoft.com/office/infopath/2007/PartnerControls"/>
    </lcf76f155ced4ddcb4097134ff3c332f>
    <TaxCatchAll xmlns="d37749bf-d5e8-48e7-8bdf-11c9eb0909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61BE380AE31948BCE97F1D37735703" ma:contentTypeVersion="11" ma:contentTypeDescription="Create a new document." ma:contentTypeScope="" ma:versionID="098e84ca96d2b56bdebda49626bcac72">
  <xsd:schema xmlns:xsd="http://www.w3.org/2001/XMLSchema" xmlns:xs="http://www.w3.org/2001/XMLSchema" xmlns:p="http://schemas.microsoft.com/office/2006/metadata/properties" xmlns:ns2="b673639a-1178-417c-b6e4-e1bf3c34f987" xmlns:ns3="d37749bf-d5e8-48e7-8bdf-11c9eb090982" targetNamespace="http://schemas.microsoft.com/office/2006/metadata/properties" ma:root="true" ma:fieldsID="dbf6cd542bba5dcdac719e26e40967de" ns2:_="" ns3:_="">
    <xsd:import namespace="b673639a-1178-417c-b6e4-e1bf3c34f987"/>
    <xsd:import namespace="d37749bf-d5e8-48e7-8bdf-11c9eb0909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3639a-1178-417c-b6e4-e1bf3c34f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5af1f02-905a-4642-8abf-6a515f01b6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749bf-d5e8-48e7-8bdf-11c9eb09098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0e6aa36-4358-4d7f-921d-93e72ffcbc5f}" ma:internalName="TaxCatchAll" ma:showField="CatchAllData" ma:web="d37749bf-d5e8-48e7-8bdf-11c9eb09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50F1C9-F784-4C16-B140-8C779B45E938}">
  <ds:schemaRefs>
    <ds:schemaRef ds:uri="http://schemas.microsoft.com/office/2006/metadata/properties"/>
    <ds:schemaRef ds:uri="http://schemas.microsoft.com/office/infopath/2007/PartnerControls"/>
    <ds:schemaRef ds:uri="b673639a-1178-417c-b6e4-e1bf3c34f987"/>
    <ds:schemaRef ds:uri="d37749bf-d5e8-48e7-8bdf-11c9eb090982"/>
  </ds:schemaRefs>
</ds:datastoreItem>
</file>

<file path=customXml/itemProps2.xml><?xml version="1.0" encoding="utf-8"?>
<ds:datastoreItem xmlns:ds="http://schemas.openxmlformats.org/officeDocument/2006/customXml" ds:itemID="{006CF22D-E6BF-4782-A271-D7D8B12C5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73639a-1178-417c-b6e4-e1bf3c34f987"/>
    <ds:schemaRef ds:uri="d37749bf-d5e8-48e7-8bdf-11c9eb0909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C8D504-1EB6-4708-9761-A861F21D96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Giedrė Vanagė</dc:creator>
  <cp:lastModifiedBy>Tadas Jokubaitis</cp:lastModifiedBy>
  <cp:revision>8</cp:revision>
  <dcterms:modified xsi:type="dcterms:W3CDTF">2025-12-01T10:08:11Z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0x0101008F61BE380AE31948BCE97F1D37735703</vt:lpwstr>
  </property>
  <property fmtid="{D5CDD505-2E9C-101B-9397-08002B2CF9AE}" pid="3" name="MSIP_Label_60344955-f1cb-4023-a617-9c25c77a4bb4_Enabled">
    <vt:lpwstr>true</vt:lpwstr>
  </property>
  <property fmtid="{D5CDD505-2E9C-101B-9397-08002B2CF9AE}" pid="4" name="MSIP_Label_60344955-f1cb-4023-a617-9c25c77a4bb4_SetDate">
    <vt:lpwstr>2025-12-01T10:05:58Z</vt:lpwstr>
  </property>
  <property fmtid="{D5CDD505-2E9C-101B-9397-08002B2CF9AE}" pid="5" name="MSIP_Label_60344955-f1cb-4023-a617-9c25c77a4bb4_Method">
    <vt:lpwstr>Standard</vt:lpwstr>
  </property>
  <property fmtid="{D5CDD505-2E9C-101B-9397-08002B2CF9AE}" pid="6" name="MSIP_Label_60344955-f1cb-4023-a617-9c25c77a4bb4_Name">
    <vt:lpwstr>Bendras</vt:lpwstr>
  </property>
  <property fmtid="{D5CDD505-2E9C-101B-9397-08002B2CF9AE}" pid="7" name="MSIP_Label_60344955-f1cb-4023-a617-9c25c77a4bb4_SiteId">
    <vt:lpwstr>9c7a9e3c-1229-462f-8497-cef729988412</vt:lpwstr>
  </property>
  <property fmtid="{D5CDD505-2E9C-101B-9397-08002B2CF9AE}" pid="8" name="MSIP_Label_60344955-f1cb-4023-a617-9c25c77a4bb4_ActionId">
    <vt:lpwstr>6744df1a-7e5a-4ee3-86ea-7ad7ee6fb503</vt:lpwstr>
  </property>
  <property fmtid="{D5CDD505-2E9C-101B-9397-08002B2CF9AE}" pid="9" name="MSIP_Label_60344955-f1cb-4023-a617-9c25c77a4bb4_ContentBits">
    <vt:lpwstr>0</vt:lpwstr>
  </property>
  <property fmtid="{D5CDD505-2E9C-101B-9397-08002B2CF9AE}" pid="10" name="MSIP_Label_60344955-f1cb-4023-a617-9c25c77a4bb4_Tag">
    <vt:lpwstr>10, 3, 0, 2</vt:lpwstr>
  </property>
  <property fmtid="{D5CDD505-2E9C-101B-9397-08002B2CF9AE}" pid="11" name="MediaServiceImageTags">
    <vt:lpwstr/>
  </property>
</Properties>
</file>